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56" r:id="rId5"/>
    <p:sldId id="263" r:id="rId6"/>
    <p:sldId id="262" r:id="rId7"/>
    <p:sldId id="270" r:id="rId8"/>
    <p:sldId id="264" r:id="rId9"/>
    <p:sldId id="269" r:id="rId10"/>
    <p:sldId id="265" r:id="rId11"/>
    <p:sldId id="266" r:id="rId12"/>
    <p:sldId id="267" r:id="rId13"/>
    <p:sldId id="268" r:id="rId14"/>
  </p:sldIdLst>
  <p:sldSz cx="12192000" cy="6858000"/>
  <p:notesSz cx="7102475" cy="93884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1" d="100"/>
          <a:sy n="101" d="100"/>
        </p:scale>
        <p:origin x="3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err="1"/>
            <a:t>AirBnB</a:t>
          </a:r>
          <a:r>
            <a:rPr lang="en-US" sz="1800" dirty="0"/>
            <a:t>/VRBO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err="1"/>
            <a:t>AirBnB</a:t>
          </a:r>
          <a:r>
            <a:rPr lang="en-US" sz="1800" dirty="0"/>
            <a:t>/VRBO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err="1"/>
            <a:t>AirBnB</a:t>
          </a:r>
          <a:r>
            <a:rPr lang="en-US" sz="1800" kern="1200" dirty="0"/>
            <a:t>/VRBO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err="1"/>
            <a:t>AirBnB</a:t>
          </a:r>
          <a:r>
            <a:rPr lang="en-US" sz="1800" kern="1200" dirty="0"/>
            <a:t>/VRBO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dirty="0"/>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6B66E302-901B-4EC5-8063-F4475DEAA8C8}" type="datetimeFigureOut">
              <a:rPr lang="en-US" smtClean="0"/>
              <a:t>7/23/2024</a:t>
            </a:fld>
            <a:endParaRPr lang="en-US" dirty="0"/>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dirty="0"/>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dirty="0"/>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7/23/2024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2.jpeg"/><Relationship Id="rId7" Type="http://schemas.openxmlformats.org/officeDocument/2006/relationships/diagramColors" Target="../diagrams/colors2.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FL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Cost/reviews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638506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and comparing rental properties for their stays. Whether planning a getaway or relocating, users can explore available properties, filter based on preferences, and visualize essential information.</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886412167"/>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1886467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Web Scraping/Data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r>
              <a:rPr lang="en-US" dirty="0"/>
              <a:t>Make into 2 slides</a:t>
            </a:r>
          </a:p>
          <a:p>
            <a:endParaRPr lang="en-US" dirty="0"/>
          </a:p>
        </p:txBody>
      </p:sp>
    </p:spTree>
    <p:extLst>
      <p:ext uri="{BB962C8B-B14F-4D97-AF65-F5344CB8AC3E}">
        <p14:creationId xmlns:p14="http://schemas.microsoft.com/office/powerpoint/2010/main" val="25967672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Data tables?</a:t>
            </a:r>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dirty="0"/>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r>
              <a:rPr lang="en-US" dirty="0"/>
              <a:t>Data Tables</a:t>
            </a:r>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endParaRPr lang="en-US" dirty="0"/>
          </a:p>
        </p:txBody>
      </p:sp>
    </p:spTree>
    <p:extLst>
      <p:ext uri="{BB962C8B-B14F-4D97-AF65-F5344CB8AC3E}">
        <p14:creationId xmlns:p14="http://schemas.microsoft.com/office/powerpoint/2010/main" val="813815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normAutofit/>
          </a:bodyPr>
          <a:lstStyle/>
          <a:p>
            <a:r>
              <a:rPr lang="en-US" dirty="0"/>
              <a:t>Flask API server / Web 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a:xfrm>
            <a:off x="1120000" y="1681163"/>
            <a:ext cx="5025216" cy="442912"/>
          </a:xfrm>
        </p:spPr>
        <p:txBody>
          <a:bodyPr>
            <a:normAutofit/>
          </a:bodyPr>
          <a:lstStyle/>
          <a:p>
            <a:r>
              <a:rPr lang="en-US" dirty="0"/>
              <a:t>Backend</a:t>
            </a:r>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a:xfrm>
            <a:off x="1120000" y="2238375"/>
            <a:ext cx="5025216" cy="3951288"/>
          </a:xfrm>
        </p:spPr>
        <p:txBody>
          <a:bodyPr>
            <a:normAutofit fontScale="77500" lnSpcReduction="20000"/>
          </a:bodyPr>
          <a:lstStyle/>
          <a:p>
            <a:pPr marL="0" indent="0">
              <a:buNone/>
            </a:pPr>
            <a:r>
              <a:rPr lang="en-US" dirty="0"/>
              <a:t>Three FLASK API endpoints</a:t>
            </a:r>
          </a:p>
          <a:p>
            <a:pPr marL="0" indent="0">
              <a:buNone/>
            </a:pPr>
            <a:r>
              <a:rPr lang="en-US" sz="2200" dirty="0"/>
              <a:t>    </a:t>
            </a:r>
            <a:r>
              <a:rPr lang="en-US" sz="2300" dirty="0"/>
              <a:t>1.  index/</a:t>
            </a:r>
          </a:p>
          <a:p>
            <a:pPr lvl="1"/>
            <a:r>
              <a:rPr lang="en-US" sz="1800" dirty="0"/>
              <a:t>Parameters: none</a:t>
            </a:r>
          </a:p>
          <a:p>
            <a:pPr lvl="1"/>
            <a:r>
              <a:rPr lang="en-US" sz="1800" dirty="0"/>
              <a:t>Result: Loads the Frontend ( renders index.html )</a:t>
            </a:r>
          </a:p>
          <a:p>
            <a:pPr marL="0" indent="0">
              <a:buNone/>
            </a:pPr>
            <a:r>
              <a:rPr lang="en-US" sz="2200" dirty="0"/>
              <a:t>    </a:t>
            </a:r>
            <a:r>
              <a:rPr lang="en-US" sz="2300" dirty="0"/>
              <a:t>2.  </a:t>
            </a:r>
            <a:r>
              <a:rPr lang="en-US" sz="2300" dirty="0" err="1"/>
              <a:t>get_properties</a:t>
            </a:r>
            <a:r>
              <a:rPr lang="en-US" sz="2300" dirty="0"/>
              <a:t>()</a:t>
            </a:r>
          </a:p>
          <a:p>
            <a:pPr lvl="1"/>
            <a:r>
              <a:rPr lang="en-US" sz="1800" dirty="0"/>
              <a:t>Parameters: destination, </a:t>
            </a:r>
            <a:r>
              <a:rPr lang="en-US" sz="1800" dirty="0" err="1"/>
              <a:t>min_price</a:t>
            </a:r>
            <a:r>
              <a:rPr lang="en-US" sz="1800" dirty="0"/>
              <a:t>, </a:t>
            </a:r>
            <a:r>
              <a:rPr lang="en-US" sz="1800" dirty="0" err="1"/>
              <a:t>max_price</a:t>
            </a:r>
            <a:r>
              <a:rPr lang="en-US" sz="1800" dirty="0"/>
              <a:t>,</a:t>
            </a:r>
            <a:br>
              <a:rPr lang="en-US" sz="1800" dirty="0"/>
            </a:br>
            <a:r>
              <a:rPr lang="en-US" sz="1800" dirty="0"/>
              <a:t>                          bedrooms, bathrooms</a:t>
            </a:r>
          </a:p>
          <a:p>
            <a:pPr lvl="1"/>
            <a:r>
              <a:rPr lang="en-US" sz="1800" dirty="0"/>
              <a:t>Returns: </a:t>
            </a:r>
            <a:r>
              <a:rPr lang="en-US" sz="1800" dirty="0" err="1"/>
              <a:t>json</a:t>
            </a:r>
            <a:r>
              <a:rPr lang="en-US" sz="1800" dirty="0"/>
              <a:t> list of dictionaries containing</a:t>
            </a:r>
            <a:br>
              <a:rPr lang="en-US" sz="1800" dirty="0"/>
            </a:br>
            <a:r>
              <a:rPr lang="en-US" sz="1800" dirty="0"/>
              <a:t>                  property details</a:t>
            </a:r>
          </a:p>
          <a:p>
            <a:pPr marL="0" indent="0">
              <a:buNone/>
            </a:pPr>
            <a:r>
              <a:rPr lang="en-US" sz="2200" dirty="0"/>
              <a:t>    </a:t>
            </a:r>
            <a:r>
              <a:rPr lang="en-US" sz="2300" dirty="0"/>
              <a:t>3.  </a:t>
            </a:r>
            <a:r>
              <a:rPr lang="en-US" sz="2300" dirty="0" err="1"/>
              <a:t>get_destinations</a:t>
            </a:r>
            <a:r>
              <a:rPr lang="en-US" sz="2300" dirty="0"/>
              <a:t>()</a:t>
            </a:r>
          </a:p>
          <a:p>
            <a:pPr lvl="1"/>
            <a:r>
              <a:rPr lang="en-US" sz="1800" dirty="0"/>
              <a:t>Parameters: none</a:t>
            </a:r>
          </a:p>
          <a:p>
            <a:pPr lvl="1"/>
            <a:r>
              <a:rPr lang="en-US" sz="1800" dirty="0"/>
              <a:t>Returns: </a:t>
            </a:r>
            <a:r>
              <a:rPr lang="en-US" sz="1800" dirty="0" err="1"/>
              <a:t>json</a:t>
            </a:r>
            <a:r>
              <a:rPr lang="en-US" sz="1800" dirty="0"/>
              <a:t> list of city location names</a:t>
            </a:r>
          </a:p>
          <a:p>
            <a:pPr lvl="1"/>
            <a:endParaRPr lang="en-US" sz="1500" dirty="0"/>
          </a:p>
          <a:p>
            <a:pPr marL="0" indent="0">
              <a:buNone/>
            </a:pPr>
            <a:r>
              <a:rPr lang="en-US" dirty="0" err="1"/>
              <a:t>SQLAlchemy</a:t>
            </a:r>
            <a:r>
              <a:rPr lang="en-US" dirty="0"/>
              <a:t> Interface to PostgreSQL</a:t>
            </a:r>
          </a:p>
          <a:p>
            <a:pPr lvl="1"/>
            <a:r>
              <a:rPr lang="en-US" sz="1800" dirty="0"/>
              <a:t>Data Mapping</a:t>
            </a:r>
          </a:p>
          <a:p>
            <a:pPr lvl="1"/>
            <a:r>
              <a:rPr lang="en-US" sz="1800" dirty="0"/>
              <a:t>SQL calls</a:t>
            </a:r>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a:xfrm>
            <a:off x="6319840" y="1681163"/>
            <a:ext cx="5035548" cy="442912"/>
          </a:xfrm>
        </p:spPr>
        <p:txBody>
          <a:bodyPr>
            <a:normAutofit/>
          </a:bodyPr>
          <a:lstStyle/>
          <a:p>
            <a:r>
              <a:rPr lang="en-US" dirty="0"/>
              <a:t>Frontend</a:t>
            </a:r>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a:xfrm>
            <a:off x="6319840" y="2238375"/>
            <a:ext cx="5035548" cy="4254500"/>
          </a:xfrm>
        </p:spPr>
        <p:txBody>
          <a:bodyPr>
            <a:normAutofit fontScale="77500" lnSpcReduction="20000"/>
          </a:bodyPr>
          <a:lstStyle/>
          <a:p>
            <a:pPr marL="0" indent="0">
              <a:buNone/>
            </a:pPr>
            <a:r>
              <a:rPr lang="en-US" dirty="0"/>
              <a:t>HTML</a:t>
            </a:r>
          </a:p>
          <a:p>
            <a:pPr lvl="1"/>
            <a:r>
              <a:rPr lang="en-US" sz="1800" dirty="0"/>
              <a:t>Main structure of the web page</a:t>
            </a:r>
          </a:p>
          <a:p>
            <a:pPr lvl="1"/>
            <a:r>
              <a:rPr lang="en-US" sz="1800" dirty="0"/>
              <a:t>Selection controls</a:t>
            </a:r>
          </a:p>
          <a:p>
            <a:pPr lvl="1"/>
            <a:r>
              <a:rPr lang="en-US" sz="1800" dirty="0"/>
              <a:t>Fetch button … triggers </a:t>
            </a:r>
            <a:r>
              <a:rPr lang="en-US" sz="1800" dirty="0" err="1"/>
              <a:t>Javascript</a:t>
            </a:r>
            <a:endParaRPr lang="en-US" sz="1800" dirty="0"/>
          </a:p>
          <a:p>
            <a:pPr lvl="1"/>
            <a:endParaRPr lang="en-US" sz="1600" dirty="0"/>
          </a:p>
          <a:p>
            <a:pPr marL="0" indent="0">
              <a:buNone/>
            </a:pPr>
            <a:r>
              <a:rPr lang="en-US" dirty="0"/>
              <a:t>Leaflet</a:t>
            </a:r>
          </a:p>
          <a:p>
            <a:pPr lvl="1"/>
            <a:r>
              <a:rPr lang="en-US" sz="1800" dirty="0"/>
              <a:t>Map Background (tiles) Layer</a:t>
            </a:r>
          </a:p>
          <a:p>
            <a:pPr lvl="1"/>
            <a:r>
              <a:rPr lang="en-US" sz="1800" dirty="0"/>
              <a:t>Markers with Popups</a:t>
            </a:r>
          </a:p>
          <a:p>
            <a:pPr marL="457200" lvl="1" indent="0">
              <a:buNone/>
            </a:pPr>
            <a:endParaRPr lang="en-US" sz="1600" dirty="0"/>
          </a:p>
          <a:p>
            <a:pPr marL="0" indent="0">
              <a:buNone/>
            </a:pPr>
            <a:r>
              <a:rPr lang="en-US" dirty="0"/>
              <a:t>JavaScript</a:t>
            </a:r>
          </a:p>
          <a:p>
            <a:pPr marL="457200" lvl="1" indent="0">
              <a:buNone/>
            </a:pPr>
            <a:r>
              <a:rPr lang="en-US" sz="2300" dirty="0"/>
              <a:t>1.  Initial page load</a:t>
            </a:r>
          </a:p>
          <a:p>
            <a:pPr lvl="2"/>
            <a:r>
              <a:rPr lang="en-US" sz="1800" dirty="0"/>
              <a:t>Loads Leaflet map background</a:t>
            </a:r>
          </a:p>
          <a:p>
            <a:pPr lvl="2"/>
            <a:r>
              <a:rPr lang="en-US" sz="1800" dirty="0"/>
              <a:t>API call  to  </a:t>
            </a:r>
            <a:r>
              <a:rPr lang="en-US" sz="1800" dirty="0" err="1"/>
              <a:t>get_properties</a:t>
            </a:r>
            <a:r>
              <a:rPr lang="en-US" sz="1800" dirty="0"/>
              <a:t>()  &amp;  map markers</a:t>
            </a:r>
          </a:p>
          <a:p>
            <a:pPr lvl="2"/>
            <a:r>
              <a:rPr lang="en-US" sz="1800" dirty="0"/>
              <a:t>API call  to  </a:t>
            </a:r>
            <a:r>
              <a:rPr lang="en-US" sz="1800" dirty="0" err="1"/>
              <a:t>get_destination</a:t>
            </a:r>
            <a:r>
              <a:rPr lang="en-US" sz="1800" dirty="0"/>
              <a:t>()  &amp;  drop-down</a:t>
            </a:r>
          </a:p>
          <a:p>
            <a:pPr marL="457200" lvl="1" indent="0">
              <a:buNone/>
            </a:pPr>
            <a:r>
              <a:rPr lang="en-US" sz="2300" dirty="0"/>
              <a:t>2.  Selection controls were modified</a:t>
            </a:r>
          </a:p>
          <a:p>
            <a:pPr lvl="2"/>
            <a:r>
              <a:rPr lang="en-US" sz="1800" dirty="0"/>
              <a:t>API call  to  </a:t>
            </a:r>
            <a:r>
              <a:rPr lang="en-US" sz="1800" dirty="0" err="1"/>
              <a:t>get_properties</a:t>
            </a:r>
            <a:r>
              <a:rPr lang="en-US" sz="1800" dirty="0"/>
              <a:t>()  &amp;  map markers</a:t>
            </a:r>
          </a:p>
        </p:txBody>
      </p:sp>
    </p:spTree>
    <p:extLst>
      <p:ext uri="{BB962C8B-B14F-4D97-AF65-F5344CB8AC3E}">
        <p14:creationId xmlns:p14="http://schemas.microsoft.com/office/powerpoint/2010/main" val="36450698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Beds/bath comparison</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8777057"/>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schemas.microsoft.com/office/2006/documentManagement/types"/>
    <ds:schemaRef ds:uri="http://schemas.microsoft.com/office/infopath/2007/PartnerControls"/>
    <ds:schemaRef ds:uri="http://purl.org/dc/elements/1.1/"/>
    <ds:schemaRef ds:uri="http://purl.org/dc/terms/"/>
    <ds:schemaRef ds:uri="71af3243-3dd4-4a8d-8c0d-dd76da1f02a5"/>
    <ds:schemaRef ds:uri="http://schemas.openxmlformats.org/package/2006/metadata/core-properties"/>
    <ds:schemaRef ds:uri="http://www.w3.org/XML/1998/namespace"/>
    <ds:schemaRef ds:uri="16c05727-aa75-4e4a-9b5f-8a80a1165891"/>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Depth design</Template>
  <TotalTime>179</TotalTime>
  <Words>344</Words>
  <Application>Microsoft Office PowerPoint</Application>
  <PresentationFormat>Widescreen</PresentationFormat>
  <Paragraphs>61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Corbel</vt:lpstr>
      <vt:lpstr>Depth</vt:lpstr>
      <vt:lpstr>Vacation Rental Property Finder  In FL</vt:lpstr>
      <vt:lpstr>Project Overview</vt:lpstr>
      <vt:lpstr>Data Gathering</vt:lpstr>
      <vt:lpstr>Data Gathering</vt:lpstr>
      <vt:lpstr>Discuss Web Scraping/Data tables?</vt:lpstr>
      <vt:lpstr>Discuss Data tables?</vt:lpstr>
      <vt:lpstr>Flask API server / Web frontend</vt:lpstr>
      <vt:lpstr>Show HTML DEMO</vt:lpstr>
      <vt:lpstr>Beds/bath comparison</vt:lpstr>
      <vt:lpstr>Cost/reviews comparison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Olson Family</cp:lastModifiedBy>
  <cp:revision>6</cp:revision>
  <cp:lastPrinted>2024-07-23T19:34:49Z</cp:lastPrinted>
  <dcterms:created xsi:type="dcterms:W3CDTF">2024-07-23T02:05:26Z</dcterms:created>
  <dcterms:modified xsi:type="dcterms:W3CDTF">2024-07-23T19:34:57Z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